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C2F1-C137-4097-BFC8-9FEF32C7BE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465804B-E085-4E79-86C4-2AB2778AA7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A485E24-74AE-454D-80C9-7AC97B84098B}"/>
              </a:ext>
            </a:extLst>
          </p:cNvPr>
          <p:cNvSpPr>
            <a:spLocks noGrp="1"/>
          </p:cNvSpPr>
          <p:nvPr>
            <p:ph type="dt" sz="half" idx="10"/>
          </p:nvPr>
        </p:nvSpPr>
        <p:spPr/>
        <p:txBody>
          <a:bodyPr/>
          <a:lstStyle/>
          <a:p>
            <a:fld id="{179F3BC9-CA84-4368-86D5-245106D4A92D}" type="datetimeFigureOut">
              <a:rPr lang="en-IN" smtClean="0"/>
              <a:t>08-11-2020</a:t>
            </a:fld>
            <a:endParaRPr lang="en-IN"/>
          </a:p>
        </p:txBody>
      </p:sp>
      <p:sp>
        <p:nvSpPr>
          <p:cNvPr id="5" name="Footer Placeholder 4">
            <a:extLst>
              <a:ext uri="{FF2B5EF4-FFF2-40B4-BE49-F238E27FC236}">
                <a16:creationId xmlns:a16="http://schemas.microsoft.com/office/drawing/2014/main" id="{409A491E-48C6-4FB0-BF1F-2B5F7AF802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D3BFFF-A626-4196-9E90-E1104D5DBD58}"/>
              </a:ext>
            </a:extLst>
          </p:cNvPr>
          <p:cNvSpPr>
            <a:spLocks noGrp="1"/>
          </p:cNvSpPr>
          <p:nvPr>
            <p:ph type="sldNum" sz="quarter" idx="12"/>
          </p:nvPr>
        </p:nvSpPr>
        <p:spPr/>
        <p:txBody>
          <a:bodyPr/>
          <a:lstStyle/>
          <a:p>
            <a:fld id="{D3A09DBE-52BE-44BE-9203-46247D6A9EF9}" type="slidenum">
              <a:rPr lang="en-IN" smtClean="0"/>
              <a:t>‹#›</a:t>
            </a:fld>
            <a:endParaRPr lang="en-IN"/>
          </a:p>
        </p:txBody>
      </p:sp>
    </p:spTree>
    <p:extLst>
      <p:ext uri="{BB962C8B-B14F-4D97-AF65-F5344CB8AC3E}">
        <p14:creationId xmlns:p14="http://schemas.microsoft.com/office/powerpoint/2010/main" val="228865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7DE7-FF61-486E-8056-3393DD80ACF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A3BD178-C6A3-4F8A-9EB7-0359BB85C1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D22D5AF-4537-4F64-ACBA-7E17524815E1}"/>
              </a:ext>
            </a:extLst>
          </p:cNvPr>
          <p:cNvSpPr>
            <a:spLocks noGrp="1"/>
          </p:cNvSpPr>
          <p:nvPr>
            <p:ph type="dt" sz="half" idx="10"/>
          </p:nvPr>
        </p:nvSpPr>
        <p:spPr/>
        <p:txBody>
          <a:bodyPr/>
          <a:lstStyle/>
          <a:p>
            <a:fld id="{179F3BC9-CA84-4368-86D5-245106D4A92D}" type="datetimeFigureOut">
              <a:rPr lang="en-IN" smtClean="0"/>
              <a:t>08-11-2020</a:t>
            </a:fld>
            <a:endParaRPr lang="en-IN"/>
          </a:p>
        </p:txBody>
      </p:sp>
      <p:sp>
        <p:nvSpPr>
          <p:cNvPr id="5" name="Footer Placeholder 4">
            <a:extLst>
              <a:ext uri="{FF2B5EF4-FFF2-40B4-BE49-F238E27FC236}">
                <a16:creationId xmlns:a16="http://schemas.microsoft.com/office/drawing/2014/main" id="{855DCA49-6B3B-46CC-9B08-F2F6B077335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C0F8F9-1761-443E-AFAB-EA2716DF083A}"/>
              </a:ext>
            </a:extLst>
          </p:cNvPr>
          <p:cNvSpPr>
            <a:spLocks noGrp="1"/>
          </p:cNvSpPr>
          <p:nvPr>
            <p:ph type="sldNum" sz="quarter" idx="12"/>
          </p:nvPr>
        </p:nvSpPr>
        <p:spPr/>
        <p:txBody>
          <a:bodyPr/>
          <a:lstStyle/>
          <a:p>
            <a:fld id="{D3A09DBE-52BE-44BE-9203-46247D6A9EF9}" type="slidenum">
              <a:rPr lang="en-IN" smtClean="0"/>
              <a:t>‹#›</a:t>
            </a:fld>
            <a:endParaRPr lang="en-IN"/>
          </a:p>
        </p:txBody>
      </p:sp>
    </p:spTree>
    <p:extLst>
      <p:ext uri="{BB962C8B-B14F-4D97-AF65-F5344CB8AC3E}">
        <p14:creationId xmlns:p14="http://schemas.microsoft.com/office/powerpoint/2010/main" val="110742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CB586B-F5DE-4F66-B653-B7751F0948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3051C8F-1504-4BA4-8977-D4309BBEFA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D1BFA4D-25DB-469E-A1C6-8D08AFD91C81}"/>
              </a:ext>
            </a:extLst>
          </p:cNvPr>
          <p:cNvSpPr>
            <a:spLocks noGrp="1"/>
          </p:cNvSpPr>
          <p:nvPr>
            <p:ph type="dt" sz="half" idx="10"/>
          </p:nvPr>
        </p:nvSpPr>
        <p:spPr/>
        <p:txBody>
          <a:bodyPr/>
          <a:lstStyle/>
          <a:p>
            <a:fld id="{179F3BC9-CA84-4368-86D5-245106D4A92D}" type="datetimeFigureOut">
              <a:rPr lang="en-IN" smtClean="0"/>
              <a:t>08-11-2020</a:t>
            </a:fld>
            <a:endParaRPr lang="en-IN"/>
          </a:p>
        </p:txBody>
      </p:sp>
      <p:sp>
        <p:nvSpPr>
          <p:cNvPr id="5" name="Footer Placeholder 4">
            <a:extLst>
              <a:ext uri="{FF2B5EF4-FFF2-40B4-BE49-F238E27FC236}">
                <a16:creationId xmlns:a16="http://schemas.microsoft.com/office/drawing/2014/main" id="{717E3AF2-9341-4A19-9791-9C38430AD21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2C3C7DA-5937-4600-AE89-77D58CA86575}"/>
              </a:ext>
            </a:extLst>
          </p:cNvPr>
          <p:cNvSpPr>
            <a:spLocks noGrp="1"/>
          </p:cNvSpPr>
          <p:nvPr>
            <p:ph type="sldNum" sz="quarter" idx="12"/>
          </p:nvPr>
        </p:nvSpPr>
        <p:spPr/>
        <p:txBody>
          <a:bodyPr/>
          <a:lstStyle/>
          <a:p>
            <a:fld id="{D3A09DBE-52BE-44BE-9203-46247D6A9EF9}" type="slidenum">
              <a:rPr lang="en-IN" smtClean="0"/>
              <a:t>‹#›</a:t>
            </a:fld>
            <a:endParaRPr lang="en-IN"/>
          </a:p>
        </p:txBody>
      </p:sp>
    </p:spTree>
    <p:extLst>
      <p:ext uri="{BB962C8B-B14F-4D97-AF65-F5344CB8AC3E}">
        <p14:creationId xmlns:p14="http://schemas.microsoft.com/office/powerpoint/2010/main" val="272818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DDFAF-647B-43CD-BFE1-4317CA6DA9D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5607E10-4E84-4FAC-B314-5452B28845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86DFED7-E96D-40EB-BFD1-82DD8C928005}"/>
              </a:ext>
            </a:extLst>
          </p:cNvPr>
          <p:cNvSpPr>
            <a:spLocks noGrp="1"/>
          </p:cNvSpPr>
          <p:nvPr>
            <p:ph type="dt" sz="half" idx="10"/>
          </p:nvPr>
        </p:nvSpPr>
        <p:spPr/>
        <p:txBody>
          <a:bodyPr/>
          <a:lstStyle/>
          <a:p>
            <a:fld id="{179F3BC9-CA84-4368-86D5-245106D4A92D}" type="datetimeFigureOut">
              <a:rPr lang="en-IN" smtClean="0"/>
              <a:t>08-11-2020</a:t>
            </a:fld>
            <a:endParaRPr lang="en-IN"/>
          </a:p>
        </p:txBody>
      </p:sp>
      <p:sp>
        <p:nvSpPr>
          <p:cNvPr id="5" name="Footer Placeholder 4">
            <a:extLst>
              <a:ext uri="{FF2B5EF4-FFF2-40B4-BE49-F238E27FC236}">
                <a16:creationId xmlns:a16="http://schemas.microsoft.com/office/drawing/2014/main" id="{3824E2A8-549B-40C1-A4AF-9C1AA9C8344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DD5647-4A6C-4D71-925D-5D57B493C08C}"/>
              </a:ext>
            </a:extLst>
          </p:cNvPr>
          <p:cNvSpPr>
            <a:spLocks noGrp="1"/>
          </p:cNvSpPr>
          <p:nvPr>
            <p:ph type="sldNum" sz="quarter" idx="12"/>
          </p:nvPr>
        </p:nvSpPr>
        <p:spPr/>
        <p:txBody>
          <a:bodyPr/>
          <a:lstStyle/>
          <a:p>
            <a:fld id="{D3A09DBE-52BE-44BE-9203-46247D6A9EF9}" type="slidenum">
              <a:rPr lang="en-IN" smtClean="0"/>
              <a:t>‹#›</a:t>
            </a:fld>
            <a:endParaRPr lang="en-IN"/>
          </a:p>
        </p:txBody>
      </p:sp>
    </p:spTree>
    <p:extLst>
      <p:ext uri="{BB962C8B-B14F-4D97-AF65-F5344CB8AC3E}">
        <p14:creationId xmlns:p14="http://schemas.microsoft.com/office/powerpoint/2010/main" val="313012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9065-2469-4E77-A725-6BDDCCF2B7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8C1CF8D-C1FA-4148-8B50-3A1F2740D8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C1AC56-BA44-4458-AEA1-EB643593EF13}"/>
              </a:ext>
            </a:extLst>
          </p:cNvPr>
          <p:cNvSpPr>
            <a:spLocks noGrp="1"/>
          </p:cNvSpPr>
          <p:nvPr>
            <p:ph type="dt" sz="half" idx="10"/>
          </p:nvPr>
        </p:nvSpPr>
        <p:spPr/>
        <p:txBody>
          <a:bodyPr/>
          <a:lstStyle/>
          <a:p>
            <a:fld id="{179F3BC9-CA84-4368-86D5-245106D4A92D}" type="datetimeFigureOut">
              <a:rPr lang="en-IN" smtClean="0"/>
              <a:t>08-11-2020</a:t>
            </a:fld>
            <a:endParaRPr lang="en-IN"/>
          </a:p>
        </p:txBody>
      </p:sp>
      <p:sp>
        <p:nvSpPr>
          <p:cNvPr id="5" name="Footer Placeholder 4">
            <a:extLst>
              <a:ext uri="{FF2B5EF4-FFF2-40B4-BE49-F238E27FC236}">
                <a16:creationId xmlns:a16="http://schemas.microsoft.com/office/drawing/2014/main" id="{7B48B700-C207-456E-BDEC-C28283AE751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A711F62-B1E8-4A10-9097-7360D63B4CF9}"/>
              </a:ext>
            </a:extLst>
          </p:cNvPr>
          <p:cNvSpPr>
            <a:spLocks noGrp="1"/>
          </p:cNvSpPr>
          <p:nvPr>
            <p:ph type="sldNum" sz="quarter" idx="12"/>
          </p:nvPr>
        </p:nvSpPr>
        <p:spPr/>
        <p:txBody>
          <a:bodyPr/>
          <a:lstStyle/>
          <a:p>
            <a:fld id="{D3A09DBE-52BE-44BE-9203-46247D6A9EF9}" type="slidenum">
              <a:rPr lang="en-IN" smtClean="0"/>
              <a:t>‹#›</a:t>
            </a:fld>
            <a:endParaRPr lang="en-IN"/>
          </a:p>
        </p:txBody>
      </p:sp>
    </p:spTree>
    <p:extLst>
      <p:ext uri="{BB962C8B-B14F-4D97-AF65-F5344CB8AC3E}">
        <p14:creationId xmlns:p14="http://schemas.microsoft.com/office/powerpoint/2010/main" val="400120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9052-D3FE-443C-A5E3-669E3D3EA8F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81BD73D-F834-45BF-8060-BD08851EAC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D62C312-EF33-4BB6-AE2A-775F193962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6C85A20-8536-4F0E-B2C8-169FF7C981B0}"/>
              </a:ext>
            </a:extLst>
          </p:cNvPr>
          <p:cNvSpPr>
            <a:spLocks noGrp="1"/>
          </p:cNvSpPr>
          <p:nvPr>
            <p:ph type="dt" sz="half" idx="10"/>
          </p:nvPr>
        </p:nvSpPr>
        <p:spPr/>
        <p:txBody>
          <a:bodyPr/>
          <a:lstStyle/>
          <a:p>
            <a:fld id="{179F3BC9-CA84-4368-86D5-245106D4A92D}" type="datetimeFigureOut">
              <a:rPr lang="en-IN" smtClean="0"/>
              <a:t>08-11-2020</a:t>
            </a:fld>
            <a:endParaRPr lang="en-IN"/>
          </a:p>
        </p:txBody>
      </p:sp>
      <p:sp>
        <p:nvSpPr>
          <p:cNvPr id="6" name="Footer Placeholder 5">
            <a:extLst>
              <a:ext uri="{FF2B5EF4-FFF2-40B4-BE49-F238E27FC236}">
                <a16:creationId xmlns:a16="http://schemas.microsoft.com/office/drawing/2014/main" id="{5C18E02C-E33B-4FD8-B764-DA39A50978F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3E86D34-C562-458A-A9AF-17CBEDBB0C37}"/>
              </a:ext>
            </a:extLst>
          </p:cNvPr>
          <p:cNvSpPr>
            <a:spLocks noGrp="1"/>
          </p:cNvSpPr>
          <p:nvPr>
            <p:ph type="sldNum" sz="quarter" idx="12"/>
          </p:nvPr>
        </p:nvSpPr>
        <p:spPr/>
        <p:txBody>
          <a:bodyPr/>
          <a:lstStyle/>
          <a:p>
            <a:fld id="{D3A09DBE-52BE-44BE-9203-46247D6A9EF9}" type="slidenum">
              <a:rPr lang="en-IN" smtClean="0"/>
              <a:t>‹#›</a:t>
            </a:fld>
            <a:endParaRPr lang="en-IN"/>
          </a:p>
        </p:txBody>
      </p:sp>
    </p:spTree>
    <p:extLst>
      <p:ext uri="{BB962C8B-B14F-4D97-AF65-F5344CB8AC3E}">
        <p14:creationId xmlns:p14="http://schemas.microsoft.com/office/powerpoint/2010/main" val="403750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D523-25F0-4D38-B451-0786AF75C8B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91C2A63-8966-421A-B7F8-5C2BC9CFDD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480002-C54F-413E-B646-3925D51564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26A08C5-8DD4-4E4A-85BE-37C952C57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7AF2DC-A701-4901-90A7-70B61F3E4F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9657D6E-9F91-4D81-925E-47555F55F8EC}"/>
              </a:ext>
            </a:extLst>
          </p:cNvPr>
          <p:cNvSpPr>
            <a:spLocks noGrp="1"/>
          </p:cNvSpPr>
          <p:nvPr>
            <p:ph type="dt" sz="half" idx="10"/>
          </p:nvPr>
        </p:nvSpPr>
        <p:spPr/>
        <p:txBody>
          <a:bodyPr/>
          <a:lstStyle/>
          <a:p>
            <a:fld id="{179F3BC9-CA84-4368-86D5-245106D4A92D}" type="datetimeFigureOut">
              <a:rPr lang="en-IN" smtClean="0"/>
              <a:t>08-11-2020</a:t>
            </a:fld>
            <a:endParaRPr lang="en-IN"/>
          </a:p>
        </p:txBody>
      </p:sp>
      <p:sp>
        <p:nvSpPr>
          <p:cNvPr id="8" name="Footer Placeholder 7">
            <a:extLst>
              <a:ext uri="{FF2B5EF4-FFF2-40B4-BE49-F238E27FC236}">
                <a16:creationId xmlns:a16="http://schemas.microsoft.com/office/drawing/2014/main" id="{44A2074B-A64D-43D5-8683-E95F1E21AAB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080E57E-7A7C-4D98-BEBB-D3BE1CA7E043}"/>
              </a:ext>
            </a:extLst>
          </p:cNvPr>
          <p:cNvSpPr>
            <a:spLocks noGrp="1"/>
          </p:cNvSpPr>
          <p:nvPr>
            <p:ph type="sldNum" sz="quarter" idx="12"/>
          </p:nvPr>
        </p:nvSpPr>
        <p:spPr/>
        <p:txBody>
          <a:bodyPr/>
          <a:lstStyle/>
          <a:p>
            <a:fld id="{D3A09DBE-52BE-44BE-9203-46247D6A9EF9}" type="slidenum">
              <a:rPr lang="en-IN" smtClean="0"/>
              <a:t>‹#›</a:t>
            </a:fld>
            <a:endParaRPr lang="en-IN"/>
          </a:p>
        </p:txBody>
      </p:sp>
    </p:spTree>
    <p:extLst>
      <p:ext uri="{BB962C8B-B14F-4D97-AF65-F5344CB8AC3E}">
        <p14:creationId xmlns:p14="http://schemas.microsoft.com/office/powerpoint/2010/main" val="295219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F488-8C55-44E6-837E-F0281B9671E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2F7A14C-236E-4337-8770-0A1902B8C79D}"/>
              </a:ext>
            </a:extLst>
          </p:cNvPr>
          <p:cNvSpPr>
            <a:spLocks noGrp="1"/>
          </p:cNvSpPr>
          <p:nvPr>
            <p:ph type="dt" sz="half" idx="10"/>
          </p:nvPr>
        </p:nvSpPr>
        <p:spPr/>
        <p:txBody>
          <a:bodyPr/>
          <a:lstStyle/>
          <a:p>
            <a:fld id="{179F3BC9-CA84-4368-86D5-245106D4A92D}" type="datetimeFigureOut">
              <a:rPr lang="en-IN" smtClean="0"/>
              <a:t>08-11-2020</a:t>
            </a:fld>
            <a:endParaRPr lang="en-IN"/>
          </a:p>
        </p:txBody>
      </p:sp>
      <p:sp>
        <p:nvSpPr>
          <p:cNvPr id="4" name="Footer Placeholder 3">
            <a:extLst>
              <a:ext uri="{FF2B5EF4-FFF2-40B4-BE49-F238E27FC236}">
                <a16:creationId xmlns:a16="http://schemas.microsoft.com/office/drawing/2014/main" id="{AF030011-B5A9-4000-B384-3799DC1E787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42D3C06-3F8B-4232-B133-ED08C6B1B603}"/>
              </a:ext>
            </a:extLst>
          </p:cNvPr>
          <p:cNvSpPr>
            <a:spLocks noGrp="1"/>
          </p:cNvSpPr>
          <p:nvPr>
            <p:ph type="sldNum" sz="quarter" idx="12"/>
          </p:nvPr>
        </p:nvSpPr>
        <p:spPr/>
        <p:txBody>
          <a:bodyPr/>
          <a:lstStyle/>
          <a:p>
            <a:fld id="{D3A09DBE-52BE-44BE-9203-46247D6A9EF9}" type="slidenum">
              <a:rPr lang="en-IN" smtClean="0"/>
              <a:t>‹#›</a:t>
            </a:fld>
            <a:endParaRPr lang="en-IN"/>
          </a:p>
        </p:txBody>
      </p:sp>
    </p:spTree>
    <p:extLst>
      <p:ext uri="{BB962C8B-B14F-4D97-AF65-F5344CB8AC3E}">
        <p14:creationId xmlns:p14="http://schemas.microsoft.com/office/powerpoint/2010/main" val="296841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41B7E-49EA-4EB1-AC34-0C994684E15D}"/>
              </a:ext>
            </a:extLst>
          </p:cNvPr>
          <p:cNvSpPr>
            <a:spLocks noGrp="1"/>
          </p:cNvSpPr>
          <p:nvPr>
            <p:ph type="dt" sz="half" idx="10"/>
          </p:nvPr>
        </p:nvSpPr>
        <p:spPr/>
        <p:txBody>
          <a:bodyPr/>
          <a:lstStyle/>
          <a:p>
            <a:fld id="{179F3BC9-CA84-4368-86D5-245106D4A92D}" type="datetimeFigureOut">
              <a:rPr lang="en-IN" smtClean="0"/>
              <a:t>08-11-2020</a:t>
            </a:fld>
            <a:endParaRPr lang="en-IN"/>
          </a:p>
        </p:txBody>
      </p:sp>
      <p:sp>
        <p:nvSpPr>
          <p:cNvPr id="3" name="Footer Placeholder 2">
            <a:extLst>
              <a:ext uri="{FF2B5EF4-FFF2-40B4-BE49-F238E27FC236}">
                <a16:creationId xmlns:a16="http://schemas.microsoft.com/office/drawing/2014/main" id="{E9465936-0295-4C2D-8BFB-AF08C2EA51E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BFADF35-7733-40A9-AFD8-9BFF869D46C9}"/>
              </a:ext>
            </a:extLst>
          </p:cNvPr>
          <p:cNvSpPr>
            <a:spLocks noGrp="1"/>
          </p:cNvSpPr>
          <p:nvPr>
            <p:ph type="sldNum" sz="quarter" idx="12"/>
          </p:nvPr>
        </p:nvSpPr>
        <p:spPr/>
        <p:txBody>
          <a:bodyPr/>
          <a:lstStyle/>
          <a:p>
            <a:fld id="{D3A09DBE-52BE-44BE-9203-46247D6A9EF9}" type="slidenum">
              <a:rPr lang="en-IN" smtClean="0"/>
              <a:t>‹#›</a:t>
            </a:fld>
            <a:endParaRPr lang="en-IN"/>
          </a:p>
        </p:txBody>
      </p:sp>
    </p:spTree>
    <p:extLst>
      <p:ext uri="{BB962C8B-B14F-4D97-AF65-F5344CB8AC3E}">
        <p14:creationId xmlns:p14="http://schemas.microsoft.com/office/powerpoint/2010/main" val="134945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EC3E-6853-4C91-AD89-4CDDB140C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0E47CC7-36B6-45E6-A71C-37E2CFA1B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1628EC1-F7A3-42DF-BD73-94C0B1CC9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E4422-141E-49D5-AEB8-50526FE6A015}"/>
              </a:ext>
            </a:extLst>
          </p:cNvPr>
          <p:cNvSpPr>
            <a:spLocks noGrp="1"/>
          </p:cNvSpPr>
          <p:nvPr>
            <p:ph type="dt" sz="half" idx="10"/>
          </p:nvPr>
        </p:nvSpPr>
        <p:spPr/>
        <p:txBody>
          <a:bodyPr/>
          <a:lstStyle/>
          <a:p>
            <a:fld id="{179F3BC9-CA84-4368-86D5-245106D4A92D}" type="datetimeFigureOut">
              <a:rPr lang="en-IN" smtClean="0"/>
              <a:t>08-11-2020</a:t>
            </a:fld>
            <a:endParaRPr lang="en-IN"/>
          </a:p>
        </p:txBody>
      </p:sp>
      <p:sp>
        <p:nvSpPr>
          <p:cNvPr id="6" name="Footer Placeholder 5">
            <a:extLst>
              <a:ext uri="{FF2B5EF4-FFF2-40B4-BE49-F238E27FC236}">
                <a16:creationId xmlns:a16="http://schemas.microsoft.com/office/drawing/2014/main" id="{1ECAA60F-5920-4305-90B1-5A20FE2E7C4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A79A0C3-924B-4493-BC50-C0E7F34160BA}"/>
              </a:ext>
            </a:extLst>
          </p:cNvPr>
          <p:cNvSpPr>
            <a:spLocks noGrp="1"/>
          </p:cNvSpPr>
          <p:nvPr>
            <p:ph type="sldNum" sz="quarter" idx="12"/>
          </p:nvPr>
        </p:nvSpPr>
        <p:spPr/>
        <p:txBody>
          <a:bodyPr/>
          <a:lstStyle/>
          <a:p>
            <a:fld id="{D3A09DBE-52BE-44BE-9203-46247D6A9EF9}" type="slidenum">
              <a:rPr lang="en-IN" smtClean="0"/>
              <a:t>‹#›</a:t>
            </a:fld>
            <a:endParaRPr lang="en-IN"/>
          </a:p>
        </p:txBody>
      </p:sp>
    </p:spTree>
    <p:extLst>
      <p:ext uri="{BB962C8B-B14F-4D97-AF65-F5344CB8AC3E}">
        <p14:creationId xmlns:p14="http://schemas.microsoft.com/office/powerpoint/2010/main" val="424510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50B7-3FD4-40E5-BE7B-00676C4D4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01E0D6B-3623-4032-8D57-E058C029E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3FDB85E-1CF8-46F6-BD4B-71F290D66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5F87C6-4608-4637-90DB-8E944BB770A9}"/>
              </a:ext>
            </a:extLst>
          </p:cNvPr>
          <p:cNvSpPr>
            <a:spLocks noGrp="1"/>
          </p:cNvSpPr>
          <p:nvPr>
            <p:ph type="dt" sz="half" idx="10"/>
          </p:nvPr>
        </p:nvSpPr>
        <p:spPr/>
        <p:txBody>
          <a:bodyPr/>
          <a:lstStyle/>
          <a:p>
            <a:fld id="{179F3BC9-CA84-4368-86D5-245106D4A92D}" type="datetimeFigureOut">
              <a:rPr lang="en-IN" smtClean="0"/>
              <a:t>08-11-2020</a:t>
            </a:fld>
            <a:endParaRPr lang="en-IN"/>
          </a:p>
        </p:txBody>
      </p:sp>
      <p:sp>
        <p:nvSpPr>
          <p:cNvPr id="6" name="Footer Placeholder 5">
            <a:extLst>
              <a:ext uri="{FF2B5EF4-FFF2-40B4-BE49-F238E27FC236}">
                <a16:creationId xmlns:a16="http://schemas.microsoft.com/office/drawing/2014/main" id="{3015F385-5E00-4018-BA24-5AAF6078FD8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093DCE5-0231-47E9-AFA7-411FD07669EC}"/>
              </a:ext>
            </a:extLst>
          </p:cNvPr>
          <p:cNvSpPr>
            <a:spLocks noGrp="1"/>
          </p:cNvSpPr>
          <p:nvPr>
            <p:ph type="sldNum" sz="quarter" idx="12"/>
          </p:nvPr>
        </p:nvSpPr>
        <p:spPr/>
        <p:txBody>
          <a:bodyPr/>
          <a:lstStyle/>
          <a:p>
            <a:fld id="{D3A09DBE-52BE-44BE-9203-46247D6A9EF9}" type="slidenum">
              <a:rPr lang="en-IN" smtClean="0"/>
              <a:t>‹#›</a:t>
            </a:fld>
            <a:endParaRPr lang="en-IN"/>
          </a:p>
        </p:txBody>
      </p:sp>
    </p:spTree>
    <p:extLst>
      <p:ext uri="{BB962C8B-B14F-4D97-AF65-F5344CB8AC3E}">
        <p14:creationId xmlns:p14="http://schemas.microsoft.com/office/powerpoint/2010/main" val="2083371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EE758-E311-49C7-AA0D-9F0E0D75B2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CCB7942-799D-47A2-9136-753DC1BC3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4944648-94A9-4E45-BB12-4C874FDE13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F3BC9-CA84-4368-86D5-245106D4A92D}" type="datetimeFigureOut">
              <a:rPr lang="en-IN" smtClean="0"/>
              <a:t>08-11-2020</a:t>
            </a:fld>
            <a:endParaRPr lang="en-IN"/>
          </a:p>
        </p:txBody>
      </p:sp>
      <p:sp>
        <p:nvSpPr>
          <p:cNvPr id="5" name="Footer Placeholder 4">
            <a:extLst>
              <a:ext uri="{FF2B5EF4-FFF2-40B4-BE49-F238E27FC236}">
                <a16:creationId xmlns:a16="http://schemas.microsoft.com/office/drawing/2014/main" id="{9CDFBE8C-DB41-4B74-9241-9B5B74EFE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3DE4D50-DCF5-4252-AEA1-A7A66BA7E9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09DBE-52BE-44BE-9203-46247D6A9EF9}" type="slidenum">
              <a:rPr lang="en-IN" smtClean="0"/>
              <a:t>‹#›</a:t>
            </a:fld>
            <a:endParaRPr lang="en-IN"/>
          </a:p>
        </p:txBody>
      </p:sp>
    </p:spTree>
    <p:extLst>
      <p:ext uri="{BB962C8B-B14F-4D97-AF65-F5344CB8AC3E}">
        <p14:creationId xmlns:p14="http://schemas.microsoft.com/office/powerpoint/2010/main" val="2181194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7C4F0-BAB5-490F-8947-94657C35405D}"/>
              </a:ext>
            </a:extLst>
          </p:cNvPr>
          <p:cNvSpPr>
            <a:spLocks noGrp="1"/>
          </p:cNvSpPr>
          <p:nvPr>
            <p:ph type="ctrTitle"/>
          </p:nvPr>
        </p:nvSpPr>
        <p:spPr>
          <a:xfrm>
            <a:off x="1524000" y="1122363"/>
            <a:ext cx="9144000" cy="1042339"/>
          </a:xfrm>
        </p:spPr>
        <p:txBody>
          <a:bodyPr>
            <a:normAutofit fontScale="90000"/>
          </a:bodyPr>
          <a:lstStyle/>
          <a:p>
            <a:br>
              <a:rPr lang="en-US" sz="3200" dirty="0">
                <a:solidFill>
                  <a:srgbClr val="FF0000"/>
                </a:solidFill>
              </a:rPr>
            </a:br>
            <a:r>
              <a:rPr lang="en-US" sz="3200" dirty="0">
                <a:solidFill>
                  <a:srgbClr val="FF0000"/>
                </a:solidFill>
              </a:rPr>
              <a:t>BSc. II , Subject:- Chemistry</a:t>
            </a:r>
            <a:br>
              <a:rPr lang="en-US" sz="3200" dirty="0">
                <a:solidFill>
                  <a:srgbClr val="FF0000"/>
                </a:solidFill>
              </a:rPr>
            </a:br>
            <a:r>
              <a:rPr lang="en-US" sz="3200" dirty="0">
                <a:solidFill>
                  <a:srgbClr val="FF0000"/>
                </a:solidFill>
              </a:rPr>
              <a:t> Paper – VIII, Physical Chemistry</a:t>
            </a:r>
            <a:endParaRPr lang="en-IN" sz="3200" dirty="0">
              <a:solidFill>
                <a:srgbClr val="FF0000"/>
              </a:solidFill>
            </a:endParaRPr>
          </a:p>
        </p:txBody>
      </p:sp>
      <p:sp>
        <p:nvSpPr>
          <p:cNvPr id="3" name="Subtitle 2">
            <a:extLst>
              <a:ext uri="{FF2B5EF4-FFF2-40B4-BE49-F238E27FC236}">
                <a16:creationId xmlns:a16="http://schemas.microsoft.com/office/drawing/2014/main" id="{DCE812DA-B9CB-474B-B94B-251979A63947}"/>
              </a:ext>
            </a:extLst>
          </p:cNvPr>
          <p:cNvSpPr>
            <a:spLocks noGrp="1"/>
          </p:cNvSpPr>
          <p:nvPr>
            <p:ph type="subTitle" idx="1"/>
          </p:nvPr>
        </p:nvSpPr>
        <p:spPr/>
        <p:txBody>
          <a:bodyPr/>
          <a:lstStyle/>
          <a:p>
            <a:r>
              <a:rPr lang="en-US" dirty="0">
                <a:solidFill>
                  <a:srgbClr val="FF0000"/>
                </a:solidFill>
              </a:rPr>
              <a:t>Dr. V. V. Dhole,</a:t>
            </a:r>
          </a:p>
          <a:p>
            <a:r>
              <a:rPr lang="en-US" sz="2400" dirty="0">
                <a:solidFill>
                  <a:srgbClr val="FF0000"/>
                </a:solidFill>
              </a:rPr>
              <a:t> SHRI CHHATRAPATI SHIVAJI COLLEGE,</a:t>
            </a:r>
          </a:p>
          <a:p>
            <a:r>
              <a:rPr lang="en-US" sz="2400" dirty="0">
                <a:solidFill>
                  <a:srgbClr val="FF0000"/>
                </a:solidFill>
              </a:rPr>
              <a:t> OMERGA</a:t>
            </a:r>
            <a:endParaRPr lang="en-IN" dirty="0">
              <a:solidFill>
                <a:srgbClr val="FF0000"/>
              </a:solidFill>
            </a:endParaRPr>
          </a:p>
        </p:txBody>
      </p:sp>
      <p:pic>
        <p:nvPicPr>
          <p:cNvPr id="4" name="Picture 3">
            <a:extLst>
              <a:ext uri="{FF2B5EF4-FFF2-40B4-BE49-F238E27FC236}">
                <a16:creationId xmlns:a16="http://schemas.microsoft.com/office/drawing/2014/main" id="{BC8F786E-4F15-4792-A8DB-5AD85E09960A}"/>
              </a:ext>
            </a:extLst>
          </p:cNvPr>
          <p:cNvPicPr>
            <a:picLocks noChangeAspect="1"/>
          </p:cNvPicPr>
          <p:nvPr/>
        </p:nvPicPr>
        <p:blipFill>
          <a:blip r:embed="rId2"/>
          <a:stretch>
            <a:fillRect/>
          </a:stretch>
        </p:blipFill>
        <p:spPr>
          <a:xfrm>
            <a:off x="914400" y="2239347"/>
            <a:ext cx="2668555" cy="3789978"/>
          </a:xfrm>
          <a:prstGeom prst="rect">
            <a:avLst/>
          </a:prstGeom>
        </p:spPr>
      </p:pic>
      <p:pic>
        <p:nvPicPr>
          <p:cNvPr id="5" name="Picture 4">
            <a:extLst>
              <a:ext uri="{FF2B5EF4-FFF2-40B4-BE49-F238E27FC236}">
                <a16:creationId xmlns:a16="http://schemas.microsoft.com/office/drawing/2014/main" id="{E4DCB7CD-69D5-49E6-8AEC-4BB8DE671E59}"/>
              </a:ext>
            </a:extLst>
          </p:cNvPr>
          <p:cNvPicPr>
            <a:picLocks noChangeAspect="1"/>
          </p:cNvPicPr>
          <p:nvPr/>
        </p:nvPicPr>
        <p:blipFill>
          <a:blip r:embed="rId3"/>
          <a:stretch>
            <a:fillRect/>
          </a:stretch>
        </p:blipFill>
        <p:spPr>
          <a:xfrm>
            <a:off x="8929394" y="2164702"/>
            <a:ext cx="2957804" cy="4012260"/>
          </a:xfrm>
          <a:prstGeom prst="rect">
            <a:avLst/>
          </a:prstGeom>
        </p:spPr>
      </p:pic>
      <p:pic>
        <p:nvPicPr>
          <p:cNvPr id="6" name="Picture 5">
            <a:extLst>
              <a:ext uri="{FF2B5EF4-FFF2-40B4-BE49-F238E27FC236}">
                <a16:creationId xmlns:a16="http://schemas.microsoft.com/office/drawing/2014/main" id="{3C77FC86-EA4B-46A1-A838-3938EC2030DD}"/>
              </a:ext>
            </a:extLst>
          </p:cNvPr>
          <p:cNvPicPr>
            <a:picLocks noChangeAspect="1"/>
          </p:cNvPicPr>
          <p:nvPr/>
        </p:nvPicPr>
        <p:blipFill>
          <a:blip r:embed="rId4"/>
          <a:stretch>
            <a:fillRect/>
          </a:stretch>
        </p:blipFill>
        <p:spPr>
          <a:xfrm>
            <a:off x="8929394" y="-1"/>
            <a:ext cx="2957804" cy="2228041"/>
          </a:xfrm>
          <a:prstGeom prst="rect">
            <a:avLst/>
          </a:prstGeom>
        </p:spPr>
      </p:pic>
      <p:pic>
        <p:nvPicPr>
          <p:cNvPr id="7" name="Picture 6">
            <a:extLst>
              <a:ext uri="{FF2B5EF4-FFF2-40B4-BE49-F238E27FC236}">
                <a16:creationId xmlns:a16="http://schemas.microsoft.com/office/drawing/2014/main" id="{4610CF9D-605F-4154-801C-BC8A333CAB8A}"/>
              </a:ext>
            </a:extLst>
          </p:cNvPr>
          <p:cNvPicPr>
            <a:picLocks noChangeAspect="1"/>
          </p:cNvPicPr>
          <p:nvPr/>
        </p:nvPicPr>
        <p:blipFill>
          <a:blip r:embed="rId5"/>
          <a:stretch>
            <a:fillRect/>
          </a:stretch>
        </p:blipFill>
        <p:spPr>
          <a:xfrm>
            <a:off x="914400" y="-1"/>
            <a:ext cx="2668555" cy="2662433"/>
          </a:xfrm>
          <a:prstGeom prst="rect">
            <a:avLst/>
          </a:prstGeom>
        </p:spPr>
      </p:pic>
    </p:spTree>
    <p:extLst>
      <p:ext uri="{BB962C8B-B14F-4D97-AF65-F5344CB8AC3E}">
        <p14:creationId xmlns:p14="http://schemas.microsoft.com/office/powerpoint/2010/main" val="11349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D0A0E06-42FF-4902-AB22-12B896F62248}"/>
              </a:ext>
            </a:extLst>
          </p:cNvPr>
          <p:cNvPicPr>
            <a:picLocks noGrp="1" noChangeAspect="1"/>
          </p:cNvPicPr>
          <p:nvPr>
            <p:ph idx="1"/>
          </p:nvPr>
        </p:nvPicPr>
        <p:blipFill>
          <a:blip r:embed="rId2"/>
          <a:stretch>
            <a:fillRect/>
          </a:stretch>
        </p:blipFill>
        <p:spPr>
          <a:xfrm>
            <a:off x="867748" y="615820"/>
            <a:ext cx="10580914" cy="5561143"/>
          </a:xfrm>
          <a:prstGeom prst="rect">
            <a:avLst/>
          </a:prstGeom>
        </p:spPr>
      </p:pic>
    </p:spTree>
    <p:extLst>
      <p:ext uri="{BB962C8B-B14F-4D97-AF65-F5344CB8AC3E}">
        <p14:creationId xmlns:p14="http://schemas.microsoft.com/office/powerpoint/2010/main" val="140013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BB3B9F1-FCA9-46BB-A046-7BBA079AE193}"/>
              </a:ext>
            </a:extLst>
          </p:cNvPr>
          <p:cNvPicPr>
            <a:picLocks noGrp="1" noChangeAspect="1"/>
          </p:cNvPicPr>
          <p:nvPr>
            <p:ph idx="1"/>
          </p:nvPr>
        </p:nvPicPr>
        <p:blipFill>
          <a:blip r:embed="rId2"/>
          <a:stretch>
            <a:fillRect/>
          </a:stretch>
        </p:blipFill>
        <p:spPr>
          <a:xfrm>
            <a:off x="998376" y="634482"/>
            <a:ext cx="10562253" cy="5542481"/>
          </a:xfrm>
          <a:prstGeom prst="rect">
            <a:avLst/>
          </a:prstGeom>
        </p:spPr>
      </p:pic>
    </p:spTree>
    <p:extLst>
      <p:ext uri="{BB962C8B-B14F-4D97-AF65-F5344CB8AC3E}">
        <p14:creationId xmlns:p14="http://schemas.microsoft.com/office/powerpoint/2010/main" val="89674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4776047-F0D8-4137-BA98-5F89AEA620DB}"/>
              </a:ext>
            </a:extLst>
          </p:cNvPr>
          <p:cNvPicPr>
            <a:picLocks noGrp="1" noChangeAspect="1"/>
          </p:cNvPicPr>
          <p:nvPr>
            <p:ph idx="1"/>
          </p:nvPr>
        </p:nvPicPr>
        <p:blipFill>
          <a:blip r:embed="rId2"/>
          <a:stretch>
            <a:fillRect/>
          </a:stretch>
        </p:blipFill>
        <p:spPr>
          <a:xfrm>
            <a:off x="970384" y="746449"/>
            <a:ext cx="10627567" cy="5430514"/>
          </a:xfrm>
          <a:prstGeom prst="rect">
            <a:avLst/>
          </a:prstGeom>
        </p:spPr>
      </p:pic>
    </p:spTree>
    <p:extLst>
      <p:ext uri="{BB962C8B-B14F-4D97-AF65-F5344CB8AC3E}">
        <p14:creationId xmlns:p14="http://schemas.microsoft.com/office/powerpoint/2010/main" val="2897267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C5BB27-5761-413F-A2A0-AAC53E4D8CCF}"/>
              </a:ext>
            </a:extLst>
          </p:cNvPr>
          <p:cNvPicPr>
            <a:picLocks noGrp="1" noChangeAspect="1"/>
          </p:cNvPicPr>
          <p:nvPr>
            <p:ph idx="1"/>
          </p:nvPr>
        </p:nvPicPr>
        <p:blipFill>
          <a:blip r:embed="rId2"/>
          <a:stretch>
            <a:fillRect/>
          </a:stretch>
        </p:blipFill>
        <p:spPr>
          <a:xfrm>
            <a:off x="867748" y="746449"/>
            <a:ext cx="10636898" cy="5430514"/>
          </a:xfrm>
          <a:prstGeom prst="rect">
            <a:avLst/>
          </a:prstGeom>
        </p:spPr>
      </p:pic>
    </p:spTree>
    <p:extLst>
      <p:ext uri="{BB962C8B-B14F-4D97-AF65-F5344CB8AC3E}">
        <p14:creationId xmlns:p14="http://schemas.microsoft.com/office/powerpoint/2010/main" val="319463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BA4AE7E-BBFE-49BC-82A3-0F15BB5A0F70}"/>
              </a:ext>
            </a:extLst>
          </p:cNvPr>
          <p:cNvPicPr>
            <a:picLocks noGrp="1" noChangeAspect="1"/>
          </p:cNvPicPr>
          <p:nvPr>
            <p:ph idx="1"/>
          </p:nvPr>
        </p:nvPicPr>
        <p:blipFill>
          <a:blip r:embed="rId2"/>
          <a:stretch>
            <a:fillRect/>
          </a:stretch>
        </p:blipFill>
        <p:spPr>
          <a:xfrm>
            <a:off x="989045" y="541176"/>
            <a:ext cx="10562253" cy="5635787"/>
          </a:xfrm>
          <a:prstGeom prst="rect">
            <a:avLst/>
          </a:prstGeom>
        </p:spPr>
      </p:pic>
    </p:spTree>
    <p:extLst>
      <p:ext uri="{BB962C8B-B14F-4D97-AF65-F5344CB8AC3E}">
        <p14:creationId xmlns:p14="http://schemas.microsoft.com/office/powerpoint/2010/main" val="80241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09D8CAA-1FBF-41B5-853F-B72E25CA5E86}"/>
              </a:ext>
            </a:extLst>
          </p:cNvPr>
          <p:cNvPicPr>
            <a:picLocks noGrp="1" noChangeAspect="1"/>
          </p:cNvPicPr>
          <p:nvPr>
            <p:ph idx="1"/>
          </p:nvPr>
        </p:nvPicPr>
        <p:blipFill>
          <a:blip r:embed="rId2"/>
          <a:stretch>
            <a:fillRect/>
          </a:stretch>
        </p:blipFill>
        <p:spPr>
          <a:xfrm>
            <a:off x="877078" y="597159"/>
            <a:ext cx="10599575" cy="5579804"/>
          </a:xfrm>
          <a:prstGeom prst="rect">
            <a:avLst/>
          </a:prstGeom>
        </p:spPr>
      </p:pic>
    </p:spTree>
    <p:extLst>
      <p:ext uri="{BB962C8B-B14F-4D97-AF65-F5344CB8AC3E}">
        <p14:creationId xmlns:p14="http://schemas.microsoft.com/office/powerpoint/2010/main" val="991789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6B3FB5-8576-4FA1-B727-E4D807F5B0F4}"/>
              </a:ext>
            </a:extLst>
          </p:cNvPr>
          <p:cNvPicPr>
            <a:picLocks noGrp="1" noChangeAspect="1"/>
          </p:cNvPicPr>
          <p:nvPr>
            <p:ph idx="1"/>
          </p:nvPr>
        </p:nvPicPr>
        <p:blipFill>
          <a:blip r:embed="rId2"/>
          <a:stretch>
            <a:fillRect/>
          </a:stretch>
        </p:blipFill>
        <p:spPr>
          <a:xfrm>
            <a:off x="718458" y="839755"/>
            <a:ext cx="10515600" cy="5337208"/>
          </a:xfrm>
          <a:prstGeom prst="rect">
            <a:avLst/>
          </a:prstGeom>
        </p:spPr>
      </p:pic>
    </p:spTree>
    <p:extLst>
      <p:ext uri="{BB962C8B-B14F-4D97-AF65-F5344CB8AC3E}">
        <p14:creationId xmlns:p14="http://schemas.microsoft.com/office/powerpoint/2010/main" val="2858827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EC73-E0B3-405B-8BFC-3FE01CBA7972}"/>
              </a:ext>
            </a:extLst>
          </p:cNvPr>
          <p:cNvSpPr>
            <a:spLocks noGrp="1"/>
          </p:cNvSpPr>
          <p:nvPr>
            <p:ph type="title"/>
          </p:nvPr>
        </p:nvSpPr>
        <p:spPr/>
        <p:txBody>
          <a:bodyPr/>
          <a:lstStyle/>
          <a:p>
            <a:r>
              <a:rPr lang="en-US" dirty="0">
                <a:solidFill>
                  <a:srgbClr val="FF0000"/>
                </a:solidFill>
              </a:rPr>
              <a:t>Thermodynamic Process:</a:t>
            </a:r>
            <a:endParaRPr lang="en-IN" dirty="0">
              <a:solidFill>
                <a:srgbClr val="FF0000"/>
              </a:solidFill>
            </a:endParaRPr>
          </a:p>
        </p:txBody>
      </p:sp>
      <p:pic>
        <p:nvPicPr>
          <p:cNvPr id="4" name="Content Placeholder 3">
            <a:extLst>
              <a:ext uri="{FF2B5EF4-FFF2-40B4-BE49-F238E27FC236}">
                <a16:creationId xmlns:a16="http://schemas.microsoft.com/office/drawing/2014/main" id="{A9BDA1CA-6279-458C-B341-9F4447B929D3}"/>
              </a:ext>
            </a:extLst>
          </p:cNvPr>
          <p:cNvPicPr>
            <a:picLocks noGrp="1" noChangeAspect="1"/>
          </p:cNvPicPr>
          <p:nvPr>
            <p:ph idx="1"/>
          </p:nvPr>
        </p:nvPicPr>
        <p:blipFill>
          <a:blip r:embed="rId2"/>
          <a:stretch>
            <a:fillRect/>
          </a:stretch>
        </p:blipFill>
        <p:spPr>
          <a:xfrm>
            <a:off x="1184988" y="1343608"/>
            <a:ext cx="9825134" cy="4833355"/>
          </a:xfrm>
          <a:prstGeom prst="rect">
            <a:avLst/>
          </a:prstGeom>
        </p:spPr>
      </p:pic>
    </p:spTree>
    <p:extLst>
      <p:ext uri="{BB962C8B-B14F-4D97-AF65-F5344CB8AC3E}">
        <p14:creationId xmlns:p14="http://schemas.microsoft.com/office/powerpoint/2010/main" val="3469394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7442989-8270-4D59-8254-6D8EB5F1D28D}"/>
              </a:ext>
            </a:extLst>
          </p:cNvPr>
          <p:cNvPicPr>
            <a:picLocks noGrp="1" noChangeAspect="1"/>
          </p:cNvPicPr>
          <p:nvPr>
            <p:ph idx="1"/>
          </p:nvPr>
        </p:nvPicPr>
        <p:blipFill>
          <a:blip r:embed="rId2"/>
          <a:stretch>
            <a:fillRect/>
          </a:stretch>
        </p:blipFill>
        <p:spPr>
          <a:xfrm>
            <a:off x="933062" y="531845"/>
            <a:ext cx="10420738" cy="5645118"/>
          </a:xfrm>
          <a:prstGeom prst="rect">
            <a:avLst/>
          </a:prstGeom>
        </p:spPr>
      </p:pic>
    </p:spTree>
    <p:extLst>
      <p:ext uri="{BB962C8B-B14F-4D97-AF65-F5344CB8AC3E}">
        <p14:creationId xmlns:p14="http://schemas.microsoft.com/office/powerpoint/2010/main" val="4146946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F323D0E-1B0D-40AE-970F-15FDAD75EDEA}"/>
              </a:ext>
            </a:extLst>
          </p:cNvPr>
          <p:cNvPicPr>
            <a:picLocks noGrp="1" noChangeAspect="1"/>
          </p:cNvPicPr>
          <p:nvPr>
            <p:ph idx="1"/>
          </p:nvPr>
        </p:nvPicPr>
        <p:blipFill>
          <a:blip r:embed="rId2"/>
          <a:stretch>
            <a:fillRect/>
          </a:stretch>
        </p:blipFill>
        <p:spPr>
          <a:xfrm>
            <a:off x="914400" y="653143"/>
            <a:ext cx="10580914" cy="5523820"/>
          </a:xfrm>
          <a:prstGeom prst="rect">
            <a:avLst/>
          </a:prstGeom>
        </p:spPr>
      </p:pic>
    </p:spTree>
    <p:extLst>
      <p:ext uri="{BB962C8B-B14F-4D97-AF65-F5344CB8AC3E}">
        <p14:creationId xmlns:p14="http://schemas.microsoft.com/office/powerpoint/2010/main" val="333193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F06004-13F4-4CEE-A74F-C7771BE0E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742" y="-494522"/>
            <a:ext cx="9097347" cy="8574832"/>
          </a:xfrm>
          <a:prstGeom prst="rect">
            <a:avLst/>
          </a:prstGeom>
        </p:spPr>
      </p:pic>
    </p:spTree>
    <p:extLst>
      <p:ext uri="{BB962C8B-B14F-4D97-AF65-F5344CB8AC3E}">
        <p14:creationId xmlns:p14="http://schemas.microsoft.com/office/powerpoint/2010/main" val="3358639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254A823-7765-46A0-BEC8-4A9B7E53AA22}"/>
              </a:ext>
            </a:extLst>
          </p:cNvPr>
          <p:cNvPicPr>
            <a:picLocks noGrp="1" noChangeAspect="1"/>
          </p:cNvPicPr>
          <p:nvPr>
            <p:ph idx="1"/>
          </p:nvPr>
        </p:nvPicPr>
        <p:blipFill>
          <a:blip r:embed="rId2"/>
          <a:stretch>
            <a:fillRect/>
          </a:stretch>
        </p:blipFill>
        <p:spPr>
          <a:xfrm>
            <a:off x="1054360" y="578498"/>
            <a:ext cx="10356980" cy="5598465"/>
          </a:xfrm>
          <a:prstGeom prst="rect">
            <a:avLst/>
          </a:prstGeom>
        </p:spPr>
      </p:pic>
    </p:spTree>
    <p:extLst>
      <p:ext uri="{BB962C8B-B14F-4D97-AF65-F5344CB8AC3E}">
        <p14:creationId xmlns:p14="http://schemas.microsoft.com/office/powerpoint/2010/main" val="878223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E25B42B-E842-42B0-BD11-C439E539D600}"/>
              </a:ext>
            </a:extLst>
          </p:cNvPr>
          <p:cNvPicPr>
            <a:picLocks noGrp="1" noChangeAspect="1"/>
          </p:cNvPicPr>
          <p:nvPr>
            <p:ph idx="1"/>
          </p:nvPr>
        </p:nvPicPr>
        <p:blipFill>
          <a:blip r:embed="rId2"/>
          <a:stretch>
            <a:fillRect/>
          </a:stretch>
        </p:blipFill>
        <p:spPr>
          <a:xfrm>
            <a:off x="849086" y="597159"/>
            <a:ext cx="10543592" cy="5579804"/>
          </a:xfrm>
          <a:prstGeom prst="rect">
            <a:avLst/>
          </a:prstGeom>
        </p:spPr>
      </p:pic>
    </p:spTree>
    <p:extLst>
      <p:ext uri="{BB962C8B-B14F-4D97-AF65-F5344CB8AC3E}">
        <p14:creationId xmlns:p14="http://schemas.microsoft.com/office/powerpoint/2010/main" val="4205393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DA3DFF1-FB5E-4522-B33B-7162B563DA16}"/>
              </a:ext>
            </a:extLst>
          </p:cNvPr>
          <p:cNvPicPr>
            <a:picLocks noGrp="1" noChangeAspect="1"/>
          </p:cNvPicPr>
          <p:nvPr>
            <p:ph idx="1"/>
          </p:nvPr>
        </p:nvPicPr>
        <p:blipFill>
          <a:blip r:embed="rId2"/>
          <a:stretch>
            <a:fillRect/>
          </a:stretch>
        </p:blipFill>
        <p:spPr>
          <a:xfrm>
            <a:off x="905069" y="578498"/>
            <a:ext cx="10496939" cy="5598465"/>
          </a:xfrm>
          <a:prstGeom prst="rect">
            <a:avLst/>
          </a:prstGeom>
        </p:spPr>
      </p:pic>
    </p:spTree>
    <p:extLst>
      <p:ext uri="{BB962C8B-B14F-4D97-AF65-F5344CB8AC3E}">
        <p14:creationId xmlns:p14="http://schemas.microsoft.com/office/powerpoint/2010/main" val="2009984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24FF42D-3E90-4D68-B287-74E683AFF9D7}"/>
              </a:ext>
            </a:extLst>
          </p:cNvPr>
          <p:cNvPicPr>
            <a:picLocks noGrp="1" noChangeAspect="1"/>
          </p:cNvPicPr>
          <p:nvPr>
            <p:ph idx="1"/>
          </p:nvPr>
        </p:nvPicPr>
        <p:blipFill>
          <a:blip r:embed="rId2"/>
          <a:stretch>
            <a:fillRect/>
          </a:stretch>
        </p:blipFill>
        <p:spPr>
          <a:xfrm>
            <a:off x="709127" y="615820"/>
            <a:ext cx="10683551" cy="5561143"/>
          </a:xfrm>
          <a:prstGeom prst="rect">
            <a:avLst/>
          </a:prstGeom>
        </p:spPr>
      </p:pic>
    </p:spTree>
    <p:extLst>
      <p:ext uri="{BB962C8B-B14F-4D97-AF65-F5344CB8AC3E}">
        <p14:creationId xmlns:p14="http://schemas.microsoft.com/office/powerpoint/2010/main" val="387656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69C2665-7DFF-405F-A50C-5E9A564D96A6}"/>
              </a:ext>
            </a:extLst>
          </p:cNvPr>
          <p:cNvPicPr>
            <a:picLocks noGrp="1" noChangeAspect="1"/>
          </p:cNvPicPr>
          <p:nvPr>
            <p:ph idx="1"/>
          </p:nvPr>
        </p:nvPicPr>
        <p:blipFill>
          <a:blip r:embed="rId2"/>
          <a:stretch>
            <a:fillRect/>
          </a:stretch>
        </p:blipFill>
        <p:spPr>
          <a:xfrm>
            <a:off x="877078" y="307910"/>
            <a:ext cx="10571583" cy="5869053"/>
          </a:xfrm>
          <a:prstGeom prst="rect">
            <a:avLst/>
          </a:prstGeom>
        </p:spPr>
      </p:pic>
    </p:spTree>
    <p:extLst>
      <p:ext uri="{BB962C8B-B14F-4D97-AF65-F5344CB8AC3E}">
        <p14:creationId xmlns:p14="http://schemas.microsoft.com/office/powerpoint/2010/main" val="2144239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216B74E-5D11-441E-91E5-64E8F10A3303}"/>
              </a:ext>
            </a:extLst>
          </p:cNvPr>
          <p:cNvPicPr>
            <a:picLocks noGrp="1" noChangeAspect="1"/>
          </p:cNvPicPr>
          <p:nvPr>
            <p:ph idx="1"/>
          </p:nvPr>
        </p:nvPicPr>
        <p:blipFill>
          <a:blip r:embed="rId2"/>
          <a:stretch>
            <a:fillRect/>
          </a:stretch>
        </p:blipFill>
        <p:spPr>
          <a:xfrm>
            <a:off x="998376" y="559837"/>
            <a:ext cx="10422293" cy="5617126"/>
          </a:xfrm>
          <a:prstGeom prst="rect">
            <a:avLst/>
          </a:prstGeom>
        </p:spPr>
      </p:pic>
    </p:spTree>
    <p:extLst>
      <p:ext uri="{BB962C8B-B14F-4D97-AF65-F5344CB8AC3E}">
        <p14:creationId xmlns:p14="http://schemas.microsoft.com/office/powerpoint/2010/main" val="1577708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1802-B5BD-4BD7-AE2E-9814DDB39A0C}"/>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827A2786-84FC-4FC6-BCB4-1C92D20B3B74}"/>
              </a:ext>
            </a:extLst>
          </p:cNvPr>
          <p:cNvPicPr>
            <a:picLocks noGrp="1" noChangeAspect="1"/>
          </p:cNvPicPr>
          <p:nvPr>
            <p:ph idx="1"/>
          </p:nvPr>
        </p:nvPicPr>
        <p:blipFill>
          <a:blip r:embed="rId2"/>
          <a:stretch>
            <a:fillRect/>
          </a:stretch>
        </p:blipFill>
        <p:spPr>
          <a:xfrm>
            <a:off x="3198136" y="1825625"/>
            <a:ext cx="5795727" cy="4351338"/>
          </a:xfrm>
          <a:prstGeom prst="rect">
            <a:avLst/>
          </a:prstGeom>
        </p:spPr>
      </p:pic>
    </p:spTree>
    <p:extLst>
      <p:ext uri="{BB962C8B-B14F-4D97-AF65-F5344CB8AC3E}">
        <p14:creationId xmlns:p14="http://schemas.microsoft.com/office/powerpoint/2010/main" val="1161156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04D91BB-054F-4036-8693-55F9E74C2060}"/>
              </a:ext>
            </a:extLst>
          </p:cNvPr>
          <p:cNvPicPr>
            <a:picLocks noGrp="1" noChangeAspect="1"/>
          </p:cNvPicPr>
          <p:nvPr>
            <p:ph idx="1"/>
          </p:nvPr>
        </p:nvPicPr>
        <p:blipFill>
          <a:blip r:embed="rId2"/>
          <a:stretch>
            <a:fillRect/>
          </a:stretch>
        </p:blipFill>
        <p:spPr>
          <a:xfrm>
            <a:off x="765110" y="485192"/>
            <a:ext cx="10795519" cy="5691771"/>
          </a:xfrm>
          <a:prstGeom prst="rect">
            <a:avLst/>
          </a:prstGeom>
        </p:spPr>
      </p:pic>
    </p:spTree>
    <p:extLst>
      <p:ext uri="{BB962C8B-B14F-4D97-AF65-F5344CB8AC3E}">
        <p14:creationId xmlns:p14="http://schemas.microsoft.com/office/powerpoint/2010/main" val="1856342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60F4C27-B304-4C73-AD36-89C013275F13}"/>
              </a:ext>
            </a:extLst>
          </p:cNvPr>
          <p:cNvPicPr>
            <a:picLocks noGrp="1" noChangeAspect="1"/>
          </p:cNvPicPr>
          <p:nvPr>
            <p:ph idx="1"/>
          </p:nvPr>
        </p:nvPicPr>
        <p:blipFill>
          <a:blip r:embed="rId2"/>
          <a:stretch>
            <a:fillRect/>
          </a:stretch>
        </p:blipFill>
        <p:spPr>
          <a:xfrm>
            <a:off x="755780" y="373224"/>
            <a:ext cx="10599575" cy="5803739"/>
          </a:xfrm>
          <a:prstGeom prst="rect">
            <a:avLst/>
          </a:prstGeom>
        </p:spPr>
      </p:pic>
    </p:spTree>
    <p:extLst>
      <p:ext uri="{BB962C8B-B14F-4D97-AF65-F5344CB8AC3E}">
        <p14:creationId xmlns:p14="http://schemas.microsoft.com/office/powerpoint/2010/main" val="2704963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B475200-0515-4DF3-9BB6-4D1FB5FA1B11}"/>
              </a:ext>
            </a:extLst>
          </p:cNvPr>
          <p:cNvPicPr>
            <a:picLocks noGrp="1" noChangeAspect="1"/>
          </p:cNvPicPr>
          <p:nvPr>
            <p:ph idx="1"/>
          </p:nvPr>
        </p:nvPicPr>
        <p:blipFill>
          <a:blip r:embed="rId2"/>
          <a:stretch>
            <a:fillRect/>
          </a:stretch>
        </p:blipFill>
        <p:spPr>
          <a:xfrm>
            <a:off x="709128" y="410547"/>
            <a:ext cx="10823510" cy="5766416"/>
          </a:xfrm>
          <a:prstGeom prst="rect">
            <a:avLst/>
          </a:prstGeom>
        </p:spPr>
      </p:pic>
    </p:spTree>
    <p:extLst>
      <p:ext uri="{BB962C8B-B14F-4D97-AF65-F5344CB8AC3E}">
        <p14:creationId xmlns:p14="http://schemas.microsoft.com/office/powerpoint/2010/main" val="157076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0290-757A-4B10-9B9F-49CCBCE65192}"/>
              </a:ext>
            </a:extLst>
          </p:cNvPr>
          <p:cNvSpPr>
            <a:spLocks noGrp="1"/>
          </p:cNvSpPr>
          <p:nvPr>
            <p:ph type="title"/>
          </p:nvPr>
        </p:nvSpPr>
        <p:spPr/>
        <p:txBody>
          <a:bodyPr/>
          <a:lstStyle/>
          <a:p>
            <a:r>
              <a:rPr lang="en-US" dirty="0">
                <a:solidFill>
                  <a:srgbClr val="FF0000"/>
                </a:solidFill>
              </a:rPr>
              <a:t>Chapter -I   Thermodynamics</a:t>
            </a:r>
            <a:endParaRPr lang="en-IN" dirty="0">
              <a:solidFill>
                <a:srgbClr val="FF0000"/>
              </a:solidFill>
            </a:endParaRPr>
          </a:p>
        </p:txBody>
      </p:sp>
      <p:sp>
        <p:nvSpPr>
          <p:cNvPr id="3" name="Content Placeholder 2">
            <a:extLst>
              <a:ext uri="{FF2B5EF4-FFF2-40B4-BE49-F238E27FC236}">
                <a16:creationId xmlns:a16="http://schemas.microsoft.com/office/drawing/2014/main" id="{4CDD4F11-3DD6-4209-A943-0219F66719B0}"/>
              </a:ext>
            </a:extLst>
          </p:cNvPr>
          <p:cNvSpPr>
            <a:spLocks noGrp="1"/>
          </p:cNvSpPr>
          <p:nvPr>
            <p:ph idx="1"/>
          </p:nvPr>
        </p:nvSpPr>
        <p:spPr/>
        <p:txBody>
          <a:bodyPr>
            <a:normAutofit fontScale="92500" lnSpcReduction="10000"/>
          </a:bodyPr>
          <a:lstStyle/>
          <a:p>
            <a:r>
              <a:rPr lang="en-US" dirty="0">
                <a:highlight>
                  <a:srgbClr val="FFFF00"/>
                </a:highlight>
              </a:rPr>
              <a:t>Definition of Thermodynamics </a:t>
            </a:r>
            <a:r>
              <a:rPr lang="en-US" dirty="0"/>
              <a:t>is the branch of physics that deals with the relationships between heat and other forms of energy. In particular, it describes how thermal energy is converted to and from other forms of energy and how it affects matter.</a:t>
            </a:r>
          </a:p>
          <a:p>
            <a:r>
              <a:rPr lang="en-US" b="0" i="0" dirty="0">
                <a:solidFill>
                  <a:srgbClr val="222222"/>
                </a:solidFill>
                <a:effectLst/>
                <a:highlight>
                  <a:srgbClr val="FFFF00"/>
                </a:highlight>
                <a:latin typeface="arial" panose="020B0604020202020204" pitchFamily="34" charset="0"/>
              </a:rPr>
              <a:t>The word "</a:t>
            </a:r>
            <a:r>
              <a:rPr lang="en-US" b="1" i="0" dirty="0">
                <a:solidFill>
                  <a:srgbClr val="222222"/>
                </a:solidFill>
                <a:effectLst/>
                <a:highlight>
                  <a:srgbClr val="FFFF00"/>
                </a:highlight>
                <a:latin typeface="arial" panose="020B0604020202020204" pitchFamily="34" charset="0"/>
              </a:rPr>
              <a:t>thermodynamics</a:t>
            </a:r>
            <a:r>
              <a:rPr lang="en-US" b="0" i="0" dirty="0">
                <a:solidFill>
                  <a:srgbClr val="222222"/>
                </a:solidFill>
                <a:effectLst/>
                <a:highlight>
                  <a:srgbClr val="FFFF00"/>
                </a:highlight>
                <a:latin typeface="arial" panose="020B0604020202020204" pitchFamily="34" charset="0"/>
              </a:rPr>
              <a:t>" </a:t>
            </a:r>
            <a:r>
              <a:rPr lang="en-US" b="0" i="0" dirty="0">
                <a:solidFill>
                  <a:srgbClr val="222222"/>
                </a:solidFill>
                <a:effectLst/>
                <a:latin typeface="arial" panose="020B0604020202020204" pitchFamily="34" charset="0"/>
              </a:rPr>
              <a:t>was derived from the Greek words </a:t>
            </a:r>
            <a:r>
              <a:rPr lang="en-US" b="0" i="0" dirty="0" err="1">
                <a:solidFill>
                  <a:srgbClr val="222222"/>
                </a:solidFill>
                <a:effectLst/>
                <a:latin typeface="arial" panose="020B0604020202020204" pitchFamily="34" charset="0"/>
              </a:rPr>
              <a:t>thermé</a:t>
            </a:r>
            <a:r>
              <a:rPr lang="en-US" b="0" i="0" dirty="0">
                <a:solidFill>
                  <a:srgbClr val="222222"/>
                </a:solidFill>
                <a:effectLst/>
                <a:latin typeface="arial" panose="020B0604020202020204" pitchFamily="34" charset="0"/>
              </a:rPr>
              <a:t> (heat) and dynamics (force).</a:t>
            </a:r>
            <a:endParaRPr lang="en-US" dirty="0"/>
          </a:p>
          <a:p>
            <a:r>
              <a:rPr lang="en-US" dirty="0"/>
              <a:t> </a:t>
            </a:r>
            <a:r>
              <a:rPr lang="en-US" dirty="0">
                <a:highlight>
                  <a:srgbClr val="FFFF00"/>
                </a:highlight>
              </a:rPr>
              <a:t>Basic concepts of </a:t>
            </a:r>
            <a:r>
              <a:rPr lang="en-US" b="1" i="0" dirty="0">
                <a:solidFill>
                  <a:srgbClr val="222222"/>
                </a:solidFill>
                <a:effectLst/>
                <a:highlight>
                  <a:srgbClr val="FFFF00"/>
                </a:highlight>
                <a:latin typeface="arial" panose="020B0604020202020204" pitchFamily="34" charset="0"/>
              </a:rPr>
              <a:t>Thermodynamics</a:t>
            </a:r>
            <a:r>
              <a:rPr lang="en-US" b="0" i="0" dirty="0">
                <a:solidFill>
                  <a:srgbClr val="222222"/>
                </a:solidFill>
                <a:effectLst/>
                <a:latin typeface="arial" panose="020B0604020202020204" pitchFamily="34" charset="0"/>
              </a:rPr>
              <a:t>, science of the relationship between heat, work, temperature, and energy. In broad terms, </a:t>
            </a:r>
            <a:r>
              <a:rPr lang="en-US" b="1" i="0" dirty="0">
                <a:solidFill>
                  <a:srgbClr val="222222"/>
                </a:solidFill>
                <a:effectLst/>
                <a:latin typeface="arial" panose="020B0604020202020204" pitchFamily="34" charset="0"/>
              </a:rPr>
              <a:t>thermodynamics</a:t>
            </a:r>
            <a:r>
              <a:rPr lang="en-US" b="0" i="0" dirty="0">
                <a:solidFill>
                  <a:srgbClr val="222222"/>
                </a:solidFill>
                <a:effectLst/>
                <a:latin typeface="arial" panose="020B0604020202020204" pitchFamily="34" charset="0"/>
              </a:rPr>
              <a:t> deals with the transfer of energy from one place to another and from one form to another. The key </a:t>
            </a:r>
            <a:r>
              <a:rPr lang="en-US" b="1" i="0" dirty="0">
                <a:solidFill>
                  <a:srgbClr val="222222"/>
                </a:solidFill>
                <a:effectLst/>
                <a:latin typeface="arial" panose="020B0604020202020204" pitchFamily="34" charset="0"/>
              </a:rPr>
              <a:t>concept</a:t>
            </a:r>
            <a:r>
              <a:rPr lang="en-US" b="0" i="0" dirty="0">
                <a:solidFill>
                  <a:srgbClr val="222222"/>
                </a:solidFill>
                <a:effectLst/>
                <a:latin typeface="arial" panose="020B0604020202020204" pitchFamily="34" charset="0"/>
              </a:rPr>
              <a:t> is that heat is a form of energy corresponding to a definite amount of mechanical work.</a:t>
            </a:r>
          </a:p>
          <a:p>
            <a:endParaRPr lang="en-IN" dirty="0"/>
          </a:p>
        </p:txBody>
      </p:sp>
    </p:spTree>
    <p:extLst>
      <p:ext uri="{BB962C8B-B14F-4D97-AF65-F5344CB8AC3E}">
        <p14:creationId xmlns:p14="http://schemas.microsoft.com/office/powerpoint/2010/main" val="2472774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3499-84F6-4AEF-80E9-2506F82E7A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C6F00A9-786F-423F-B8A5-0E2E170326BF}"/>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805493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BFE5DE6-7314-4537-8769-A51F2CA122D7}"/>
              </a:ext>
            </a:extLst>
          </p:cNvPr>
          <p:cNvPicPr>
            <a:picLocks noGrp="1" noChangeAspect="1"/>
          </p:cNvPicPr>
          <p:nvPr>
            <p:ph idx="1"/>
          </p:nvPr>
        </p:nvPicPr>
        <p:blipFill>
          <a:blip r:embed="rId2"/>
          <a:stretch>
            <a:fillRect/>
          </a:stretch>
        </p:blipFill>
        <p:spPr>
          <a:xfrm>
            <a:off x="1156996" y="569166"/>
            <a:ext cx="9489233" cy="6018245"/>
          </a:xfrm>
          <a:prstGeom prst="rect">
            <a:avLst/>
          </a:prstGeom>
        </p:spPr>
      </p:pic>
    </p:spTree>
    <p:extLst>
      <p:ext uri="{BB962C8B-B14F-4D97-AF65-F5344CB8AC3E}">
        <p14:creationId xmlns:p14="http://schemas.microsoft.com/office/powerpoint/2010/main" val="3264544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E02020C-FFE1-43EB-9115-7DAE78771F1E}"/>
              </a:ext>
            </a:extLst>
          </p:cNvPr>
          <p:cNvPicPr>
            <a:picLocks noGrp="1" noChangeAspect="1"/>
          </p:cNvPicPr>
          <p:nvPr>
            <p:ph idx="1"/>
          </p:nvPr>
        </p:nvPicPr>
        <p:blipFill>
          <a:blip r:embed="rId2"/>
          <a:stretch>
            <a:fillRect/>
          </a:stretch>
        </p:blipFill>
        <p:spPr>
          <a:xfrm>
            <a:off x="979714" y="503852"/>
            <a:ext cx="10300996" cy="5840963"/>
          </a:xfrm>
          <a:prstGeom prst="rect">
            <a:avLst/>
          </a:prstGeom>
        </p:spPr>
      </p:pic>
    </p:spTree>
    <p:extLst>
      <p:ext uri="{BB962C8B-B14F-4D97-AF65-F5344CB8AC3E}">
        <p14:creationId xmlns:p14="http://schemas.microsoft.com/office/powerpoint/2010/main" val="314500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BFE068F-15F3-476B-A078-D16E6E74641A}"/>
              </a:ext>
            </a:extLst>
          </p:cNvPr>
          <p:cNvPicPr>
            <a:picLocks noGrp="1" noChangeAspect="1"/>
          </p:cNvPicPr>
          <p:nvPr>
            <p:ph idx="1"/>
          </p:nvPr>
        </p:nvPicPr>
        <p:blipFill>
          <a:blip r:embed="rId2"/>
          <a:stretch>
            <a:fillRect/>
          </a:stretch>
        </p:blipFill>
        <p:spPr>
          <a:xfrm>
            <a:off x="989046" y="681135"/>
            <a:ext cx="10161036" cy="5495828"/>
          </a:xfrm>
          <a:prstGeom prst="rect">
            <a:avLst/>
          </a:prstGeom>
        </p:spPr>
      </p:pic>
    </p:spTree>
    <p:extLst>
      <p:ext uri="{BB962C8B-B14F-4D97-AF65-F5344CB8AC3E}">
        <p14:creationId xmlns:p14="http://schemas.microsoft.com/office/powerpoint/2010/main" val="2071156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A85312D-53C9-497D-B807-2A3C83B85C75}"/>
              </a:ext>
            </a:extLst>
          </p:cNvPr>
          <p:cNvPicPr>
            <a:picLocks noGrp="1" noChangeAspect="1"/>
          </p:cNvPicPr>
          <p:nvPr>
            <p:ph idx="1"/>
          </p:nvPr>
        </p:nvPicPr>
        <p:blipFill>
          <a:blip r:embed="rId2"/>
          <a:stretch>
            <a:fillRect/>
          </a:stretch>
        </p:blipFill>
        <p:spPr>
          <a:xfrm>
            <a:off x="895739" y="522514"/>
            <a:ext cx="10534261" cy="5654449"/>
          </a:xfrm>
          <a:prstGeom prst="rect">
            <a:avLst/>
          </a:prstGeom>
        </p:spPr>
      </p:pic>
    </p:spTree>
    <p:extLst>
      <p:ext uri="{BB962C8B-B14F-4D97-AF65-F5344CB8AC3E}">
        <p14:creationId xmlns:p14="http://schemas.microsoft.com/office/powerpoint/2010/main" val="272000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986BB73-E902-43C1-B8BE-05A6C7F89019}"/>
              </a:ext>
            </a:extLst>
          </p:cNvPr>
          <p:cNvPicPr>
            <a:picLocks noGrp="1" noChangeAspect="1"/>
          </p:cNvPicPr>
          <p:nvPr>
            <p:ph idx="1"/>
          </p:nvPr>
        </p:nvPicPr>
        <p:blipFill>
          <a:blip r:embed="rId2"/>
          <a:stretch>
            <a:fillRect/>
          </a:stretch>
        </p:blipFill>
        <p:spPr>
          <a:xfrm>
            <a:off x="942392" y="531845"/>
            <a:ext cx="10226351" cy="5645118"/>
          </a:xfrm>
          <a:prstGeom prst="rect">
            <a:avLst/>
          </a:prstGeom>
        </p:spPr>
      </p:pic>
    </p:spTree>
    <p:extLst>
      <p:ext uri="{BB962C8B-B14F-4D97-AF65-F5344CB8AC3E}">
        <p14:creationId xmlns:p14="http://schemas.microsoft.com/office/powerpoint/2010/main" val="382022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877161-F9EE-4B7B-B48B-838FD86A74EA}"/>
              </a:ext>
            </a:extLst>
          </p:cNvPr>
          <p:cNvPicPr>
            <a:picLocks noGrp="1" noChangeAspect="1"/>
          </p:cNvPicPr>
          <p:nvPr>
            <p:ph idx="1"/>
          </p:nvPr>
        </p:nvPicPr>
        <p:blipFill>
          <a:blip r:embed="rId2"/>
          <a:stretch>
            <a:fillRect/>
          </a:stretch>
        </p:blipFill>
        <p:spPr>
          <a:xfrm>
            <a:off x="830424" y="503853"/>
            <a:ext cx="10608907" cy="5673110"/>
          </a:xfrm>
          <a:prstGeom prst="rect">
            <a:avLst/>
          </a:prstGeom>
        </p:spPr>
      </p:pic>
    </p:spTree>
    <p:extLst>
      <p:ext uri="{BB962C8B-B14F-4D97-AF65-F5344CB8AC3E}">
        <p14:creationId xmlns:p14="http://schemas.microsoft.com/office/powerpoint/2010/main" val="1644439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166</Words>
  <Application>Microsoft Office PowerPoint</Application>
  <PresentationFormat>Widescreen</PresentationFormat>
  <Paragraphs>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vt:lpstr>
      <vt:lpstr>Calibri</vt:lpstr>
      <vt:lpstr>Calibri Light</vt:lpstr>
      <vt:lpstr>Office Theme</vt:lpstr>
      <vt:lpstr> BSc. II , Subject:- Chemistry  Paper – VIII, Physical Chemistry</vt:lpstr>
      <vt:lpstr>PowerPoint Presentation</vt:lpstr>
      <vt:lpstr>Chapter -I   Thermodynamics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Thermodynamic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BSc. II , Subject:- Chemistry  Paper – VIII, Physical Chemistry</dc:title>
  <dc:creator>Dhananjay Bondar</dc:creator>
  <cp:lastModifiedBy>Dhananjay Bondar</cp:lastModifiedBy>
  <cp:revision>5</cp:revision>
  <dcterms:created xsi:type="dcterms:W3CDTF">2020-11-08T12:45:06Z</dcterms:created>
  <dcterms:modified xsi:type="dcterms:W3CDTF">2020-11-08T13:32:33Z</dcterms:modified>
</cp:coreProperties>
</file>